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62" r:id="rId7"/>
    <p:sldId id="263" r:id="rId8"/>
    <p:sldId id="264" r:id="rId9"/>
    <p:sldId id="268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BFB13-A81F-4965-ABD4-5D650A1393A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736BC-E927-488D-9C32-607158940B8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Да се подсетимо: </a:t>
            </a:r>
            <a:br>
              <a:rPr lang="sr-Cyrl-RS" i="1" dirty="0" smtClean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је једнак притисак чврстих тела ?</a:t>
            </a:r>
          </a:p>
          <a:p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Која је јединица за притисак ,и чему је једнака ?</a:t>
            </a:r>
          </a:p>
          <a:p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је једнака  густина  тела ?</a:t>
            </a:r>
          </a:p>
          <a:p>
            <a:r>
              <a:rPr lang="sr-Cyrl-R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Колико износи јачина гравитациног поља?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sr-Cyrl-RS" sz="2800" dirty="0" smtClean="0"/>
              <a:t>За домаћи: На којој дубини притисак у језеру износи 1М</a:t>
            </a:r>
            <a:r>
              <a:rPr lang="en-GB" sz="2800" dirty="0" smtClean="0"/>
              <a:t>Pa</a:t>
            </a:r>
            <a:r>
              <a:rPr lang="sr-Cyrl-RS" sz="2800" dirty="0" smtClean="0"/>
              <a:t>? Густина воде у језеру је 1000 </a:t>
            </a:r>
            <a:r>
              <a:rPr lang="sr-Latn-RS" sz="2800" dirty="0" smtClean="0"/>
              <a:t>kg / m³ </a:t>
            </a:r>
            <a:r>
              <a:rPr lang="sr-Cyrl-RS" sz="2800" dirty="0" smtClean="0"/>
              <a:t>.Користи вредност </a:t>
            </a:r>
            <a:r>
              <a:rPr lang="sr-Latn-RS" sz="2800" dirty="0" smtClean="0"/>
              <a:t>G = 10 N / kg</a:t>
            </a:r>
            <a:endParaRPr lang="en-US" sz="2800" dirty="0"/>
          </a:p>
        </p:txBody>
      </p:sp>
      <p:pic>
        <p:nvPicPr>
          <p:cNvPr id="4" name="Picture 2" descr="C:\Users\Radenka Janković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535802" y="1935163"/>
            <a:ext cx="8608198" cy="492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772400" cy="1362456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Притисак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мирној  течности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обрада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373216"/>
            <a:ext cx="5040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Предметни наставник : Раденка Јанковић 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Разред  : шести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ОШ”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Вукова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спомен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школа”- 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Тршић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denka Janković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78559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Притисак  који настаје услед тежине течности  назива се 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i="1" u="sng" dirty="0" smtClean="0">
                <a:latin typeface="Times New Roman" pitchFamily="18" charset="0"/>
                <a:cs typeface="Times New Roman" pitchFamily="18" charset="0"/>
              </a:rPr>
              <a:t>хидростатички притисак  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434840"/>
          </a:xfrm>
        </p:spPr>
        <p:txBody>
          <a:bodyPr>
            <a:normAutofit/>
          </a:bodyPr>
          <a:lstStyle/>
          <a:p>
            <a:pPr algn="ctr"/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Зависи од висине стуба течности.Са порастом нивоа течности у цеви повећава се и притисак на њено дно, тј. опну.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Зависи од густине течности, већи притисак на дно вршиће течност веће густине.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Radenka Janković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29814" cy="729233"/>
          </a:xfrm>
          <a:prstGeom prst="rect">
            <a:avLst/>
          </a:prstGeom>
          <a:noFill/>
        </p:spPr>
      </p:pic>
      <p:pic>
        <p:nvPicPr>
          <p:cNvPr id="24579" name="Picture 3" descr="C:\Users\Radenka Janković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601197" cy="3092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Users\Radenka Janković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638845" cy="3089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denka Janković\Desktop\3.png"/>
          <p:cNvPicPr>
            <a:picLocks noChangeAspect="1" noChangeArrowheads="1"/>
          </p:cNvPicPr>
          <p:nvPr/>
        </p:nvPicPr>
        <p:blipFill>
          <a:blip r:embed="rId2" cstate="print"/>
          <a:srcRect l="1724" t="6770"/>
          <a:stretch>
            <a:fillRect/>
          </a:stretch>
        </p:blipFill>
        <p:spPr bwMode="auto">
          <a:xfrm>
            <a:off x="251520" y="260648"/>
            <a:ext cx="864096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512168"/>
          </a:xfrm>
        </p:spPr>
        <p:txBody>
          <a:bodyPr/>
          <a:lstStyle/>
          <a:p>
            <a:pPr algn="ctr"/>
            <a:r>
              <a:rPr lang="sr-Cyrl-R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Извођење формуле  за хидростатички притисак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9144000" cy="4248472"/>
          </a:xfrm>
          <a:noFill/>
          <a:ln>
            <a:noFill/>
          </a:ln>
        </p:spPr>
        <p:txBody>
          <a:bodyPr>
            <a:normAutofit fontScale="5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наведене формуле можемо доћи  на следећи начин:</a:t>
            </a:r>
            <a:endPara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Полазећи да је 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p =F/S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а с’ обзиром да је сила у овом случају једнака  тежини течности онда имамо  да је :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Q=m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sr-Cyrl-R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изразимо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густине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запремине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стуба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течности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 је :</a:t>
            </a:r>
          </a:p>
          <a:p>
            <a:pPr algn="ctr">
              <a:buFont typeface="Arial" pitchFamily="34" charset="0"/>
              <a:buChar char="•"/>
            </a:pP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ρ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endParaRPr lang="sr-Cyrl-R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Замислимо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течност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налази у посуди правилног  геометријског облика , површине основе S и висине  стуба h 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њена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запремина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износити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V=Sh. </a:t>
            </a:r>
            <a:endParaRPr lang="sr-Cyrl-R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тежину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добијамо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Q=</a:t>
            </a:r>
            <a:r>
              <a:rPr lang="el-GR" sz="37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ρ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ρ</a:t>
            </a:r>
            <a:r>
              <a:rPr lang="en-GB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GSh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Дељењем  тежине  течности   са површином 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Q/S</a:t>
            </a:r>
            <a:r>
              <a:rPr lang="sr-Cyrl-RS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коју делује   добићемо формулу за хидростатички притисак:</a:t>
            </a:r>
            <a:endPara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GB" sz="57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 =</a:t>
            </a:r>
            <a:r>
              <a:rPr lang="sr-Cyrl-RS" sz="5700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ρ</a:t>
            </a:r>
            <a:r>
              <a:rPr lang="en-GB" sz="5700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Gh</a:t>
            </a:r>
            <a:endParaRPr lang="en-US" sz="5700" u="sng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denka Janković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4000" i="1" dirty="0" smtClean="0">
                <a:latin typeface="Times New Roman" pitchFamily="18" charset="0"/>
                <a:cs typeface="Times New Roman" pitchFamily="18" charset="0"/>
              </a:rPr>
              <a:t>Притисак  у течности на истој дубини једнак је у свим  правцима 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Radenka Janković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48072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246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Да се подсетимо:  </vt:lpstr>
      <vt:lpstr> Притисак у мирној  течности-обрада</vt:lpstr>
      <vt:lpstr>Slide 3</vt:lpstr>
      <vt:lpstr>   Притисак  који настаје услед тежине течности  назива се  хидростатички притисак  </vt:lpstr>
      <vt:lpstr>Slide 5</vt:lpstr>
      <vt:lpstr>Slide 6</vt:lpstr>
      <vt:lpstr>Извођење формуле  за хидростатички притисак </vt:lpstr>
      <vt:lpstr>Slide 8</vt:lpstr>
      <vt:lpstr>Притисак  у течности на истој дубини једнак је у свим  правцима </vt:lpstr>
      <vt:lpstr> За домаћи: На којој дубини притисак у језеру износи 1МPa? Густина воде у језеру је 1000 kg / m³ .Користи вредност G = 10 N / kg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Притисак у течности која мирује -обрада</dc:title>
  <dc:creator>Radenka Janković</dc:creator>
  <cp:lastModifiedBy>Radenka Janković</cp:lastModifiedBy>
  <cp:revision>25</cp:revision>
  <dcterms:created xsi:type="dcterms:W3CDTF">2020-05-03T19:12:58Z</dcterms:created>
  <dcterms:modified xsi:type="dcterms:W3CDTF">2020-05-07T12:03:08Z</dcterms:modified>
</cp:coreProperties>
</file>